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4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119F-4E3F-4C36-B99D-4AEAE98A4F41}" type="datetimeFigureOut">
              <a:rPr lang="en-AU" smtClean="0"/>
              <a:t>15/08/2013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A73A-85F3-4FF1-A14F-2B38A053D4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26456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119F-4E3F-4C36-B99D-4AEAE98A4F41}" type="datetimeFigureOut">
              <a:rPr lang="en-AU" smtClean="0"/>
              <a:t>15/08/2013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A73A-85F3-4FF1-A14F-2B38A053D4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22971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119F-4E3F-4C36-B99D-4AEAE98A4F41}" type="datetimeFigureOut">
              <a:rPr lang="en-AU" smtClean="0"/>
              <a:t>15/08/2013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A73A-85F3-4FF1-A14F-2B38A053D4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10051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119F-4E3F-4C36-B99D-4AEAE98A4F41}" type="datetimeFigureOut">
              <a:rPr lang="en-AU" smtClean="0"/>
              <a:t>15/08/2013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A73A-85F3-4FF1-A14F-2B38A053D4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60572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119F-4E3F-4C36-B99D-4AEAE98A4F41}" type="datetimeFigureOut">
              <a:rPr lang="en-AU" smtClean="0"/>
              <a:t>15/08/2013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A73A-85F3-4FF1-A14F-2B38A053D4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98193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119F-4E3F-4C36-B99D-4AEAE98A4F41}" type="datetimeFigureOut">
              <a:rPr lang="en-AU" smtClean="0"/>
              <a:t>15/08/2013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A73A-85F3-4FF1-A14F-2B38A053D4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68305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119F-4E3F-4C36-B99D-4AEAE98A4F41}" type="datetimeFigureOut">
              <a:rPr lang="en-AU" smtClean="0"/>
              <a:t>15/08/2013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A73A-85F3-4FF1-A14F-2B38A053D4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62814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119F-4E3F-4C36-B99D-4AEAE98A4F41}" type="datetimeFigureOut">
              <a:rPr lang="en-AU" smtClean="0"/>
              <a:t>15/08/2013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A73A-85F3-4FF1-A14F-2B38A053D4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5748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119F-4E3F-4C36-B99D-4AEAE98A4F41}" type="datetimeFigureOut">
              <a:rPr lang="en-AU" smtClean="0"/>
              <a:t>15/08/2013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A73A-85F3-4FF1-A14F-2B38A053D4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33935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119F-4E3F-4C36-B99D-4AEAE98A4F41}" type="datetimeFigureOut">
              <a:rPr lang="en-AU" smtClean="0"/>
              <a:t>15/08/2013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A73A-85F3-4FF1-A14F-2B38A053D4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53276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D119F-4E3F-4C36-B99D-4AEAE98A4F41}" type="datetimeFigureOut">
              <a:rPr lang="en-AU" smtClean="0"/>
              <a:t>15/08/2013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6A73A-85F3-4FF1-A14F-2B38A053D4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9318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D119F-4E3F-4C36-B99D-4AEAE98A4F41}" type="datetimeFigureOut">
              <a:rPr lang="en-AU" smtClean="0"/>
              <a:t>15/08/2013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6A73A-85F3-4FF1-A14F-2B38A053D4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985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96351" y="1196752"/>
            <a:ext cx="6526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673881" y="1395097"/>
            <a:ext cx="4536498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Solution architecture</a:t>
            </a:r>
            <a:endParaRPr lang="en-AU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2679758" y="1653411"/>
            <a:ext cx="4530621" cy="246221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AU" sz="1000" dirty="0" smtClean="0">
                <a:solidFill>
                  <a:schemeClr val="bg1"/>
                </a:solidFill>
              </a:rPr>
              <a:t>Project Planning</a:t>
            </a:r>
            <a:endParaRPr lang="en-AU" sz="1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79758" y="1915373"/>
            <a:ext cx="4537047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Change Management</a:t>
            </a:r>
            <a:endParaRPr lang="en-AU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2677377" y="2197946"/>
            <a:ext cx="4533001" cy="246221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AU" sz="1000" dirty="0" smtClean="0">
                <a:solidFill>
                  <a:schemeClr val="bg1"/>
                </a:solidFill>
              </a:rPr>
              <a:t>Sales Strategy assessment and development </a:t>
            </a:r>
            <a:endParaRPr lang="en-AU" sz="1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73881" y="2522839"/>
            <a:ext cx="4536497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Development of target lists, competitor lists and market share analysis – maximise your sales channels</a:t>
            </a:r>
            <a:endParaRPr lang="en-AU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2673882" y="2938068"/>
            <a:ext cx="4542923" cy="400110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AU" sz="1000" dirty="0" smtClean="0">
                <a:solidFill>
                  <a:schemeClr val="bg1"/>
                </a:solidFill>
              </a:rPr>
              <a:t>Advice on how to transition to a value focused, process centred, milestone based sales organisation</a:t>
            </a:r>
            <a:endParaRPr lang="en-AU" sz="1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73881" y="3346456"/>
            <a:ext cx="454292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One on One Coaching</a:t>
            </a:r>
            <a:endParaRPr lang="en-AU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2673881" y="3629894"/>
            <a:ext cx="4542923" cy="246221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AU" sz="1000" dirty="0" smtClean="0">
                <a:solidFill>
                  <a:schemeClr val="bg1"/>
                </a:solidFill>
              </a:rPr>
              <a:t>Tender / Presentation support</a:t>
            </a:r>
            <a:endParaRPr lang="en-AU" sz="1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73881" y="4252277"/>
            <a:ext cx="4549279" cy="246221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AU" sz="1000" dirty="0" smtClean="0">
                <a:solidFill>
                  <a:schemeClr val="bg1"/>
                </a:solidFill>
              </a:rPr>
              <a:t>Assessment of structure of compensation plans, quotas, and territories</a:t>
            </a:r>
            <a:endParaRPr lang="en-AU" sz="10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79759" y="3952006"/>
            <a:ext cx="4543402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Marketing Support</a:t>
            </a:r>
            <a:endParaRPr lang="en-AU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578062" y="1407190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Strategy Execution Planning</a:t>
            </a:r>
            <a:endParaRPr lang="en-AU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631287" y="2196216"/>
            <a:ext cx="13681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Sales Best Practice</a:t>
            </a:r>
            <a:endParaRPr lang="en-AU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613285" y="4252277"/>
            <a:ext cx="14041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Evaluate Sales Talent</a:t>
            </a:r>
            <a:endParaRPr lang="en-AU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608672" y="5337432"/>
            <a:ext cx="18615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Build Capability &amp; Consistency</a:t>
            </a:r>
            <a:endParaRPr lang="en-AU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608672" y="5620629"/>
            <a:ext cx="16255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Sustain Change Effort</a:t>
            </a:r>
            <a:endParaRPr lang="en-AU" sz="1000" dirty="0"/>
          </a:p>
        </p:txBody>
      </p:sp>
      <p:sp>
        <p:nvSpPr>
          <p:cNvPr id="25" name="Rectangle 24"/>
          <p:cNvSpPr/>
          <p:nvPr/>
        </p:nvSpPr>
        <p:spPr>
          <a:xfrm>
            <a:off x="2673881" y="4810217"/>
            <a:ext cx="4549279" cy="246221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AU" sz="1000" dirty="0" smtClean="0">
                <a:solidFill>
                  <a:schemeClr val="bg1"/>
                </a:solidFill>
              </a:rPr>
              <a:t>Review of sales structures</a:t>
            </a:r>
            <a:endParaRPr lang="en-AU" sz="10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79760" y="5653644"/>
            <a:ext cx="4543401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Business metrics Dashboard</a:t>
            </a:r>
            <a:endParaRPr lang="en-AU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2673460" y="5961146"/>
            <a:ext cx="4549701" cy="246221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AU" sz="1000" dirty="0" smtClean="0">
                <a:solidFill>
                  <a:schemeClr val="bg1"/>
                </a:solidFill>
              </a:rPr>
              <a:t>Business Reviews</a:t>
            </a:r>
            <a:endParaRPr lang="en-AU" sz="10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73460" y="5379604"/>
            <a:ext cx="4549701" cy="246221"/>
          </a:xfrm>
          <a:prstGeom prst="rect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AU" sz="1000" dirty="0" smtClean="0">
                <a:solidFill>
                  <a:schemeClr val="bg1"/>
                </a:solidFill>
              </a:rPr>
              <a:t>Execute Change Management plans</a:t>
            </a:r>
            <a:endParaRPr lang="en-AU" sz="1000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673880" y="5091211"/>
            <a:ext cx="4549281" cy="24622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AU" sz="1000" dirty="0" smtClean="0"/>
              <a:t>Deliver Training</a:t>
            </a:r>
            <a:endParaRPr lang="en-AU" sz="1000" dirty="0"/>
          </a:p>
        </p:txBody>
      </p:sp>
      <p:sp>
        <p:nvSpPr>
          <p:cNvPr id="32" name="TextBox 31"/>
          <p:cNvSpPr txBox="1"/>
          <p:nvPr/>
        </p:nvSpPr>
        <p:spPr>
          <a:xfrm>
            <a:off x="2673460" y="4520945"/>
            <a:ext cx="4641742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Role definitions</a:t>
            </a:r>
            <a:endParaRPr lang="en-AU" sz="1000" dirty="0"/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696351" y="2197946"/>
            <a:ext cx="19834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696351" y="4252277"/>
            <a:ext cx="19771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96351" y="5379604"/>
            <a:ext cx="19834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 flipV="1">
            <a:off x="696351" y="5620629"/>
            <a:ext cx="1977110" cy="5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2" descr="C:\Users\Craig\AppData\Local\Microsoft\Windows\Temporary Internet Files\Content.IE5\1C0N3QYX\MC90043253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294" y="1509418"/>
            <a:ext cx="137365" cy="9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C:\Users\Craig\AppData\Local\Microsoft\Windows\Temporary Internet Files\Content.IE5\1C0N3QYX\MC90043253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195" y="1729366"/>
            <a:ext cx="137365" cy="9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Users\Craig\AppData\Local\Microsoft\Windows\Temporary Internet Files\Content.IE5\1C0N3QYX\MC90043253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293" y="2013773"/>
            <a:ext cx="137365" cy="9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Craig\AppData\Local\Microsoft\Windows\Temporary Internet Files\Content.IE5\1C0N3QYX\MC90043253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880" y="2271418"/>
            <a:ext cx="137365" cy="9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Craig\AppData\Local\Microsoft\Windows\Temporary Internet Files\Content.IE5\1C0N3QYX\MC90043253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472" y="2722894"/>
            <a:ext cx="137365" cy="9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Craig\AppData\Local\Microsoft\Windows\Temporary Internet Files\Content.IE5\1C0N3QYX\MC90043253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472" y="3138663"/>
            <a:ext cx="137365" cy="9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Craig\AppData\Local\Microsoft\Windows\Temporary Internet Files\Content.IE5\1C0N3QYX\MC90043253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471" y="3477996"/>
            <a:ext cx="137365" cy="9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C:\Users\Craig\AppData\Local\Microsoft\Windows\Temporary Internet Files\Content.IE5\1C0N3QYX\MC90043253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111" y="3738785"/>
            <a:ext cx="137365" cy="9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:\Users\Craig\AppData\Local\Microsoft\Windows\Temporary Internet Files\Content.IE5\1C0N3QYX\MC90043253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294" y="4027961"/>
            <a:ext cx="137365" cy="9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C:\Users\Craig\AppData\Local\Microsoft\Windows\Temporary Internet Files\Content.IE5\1C0N3QYX\MC90043253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147" y="4328232"/>
            <a:ext cx="137365" cy="9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2" descr="C:\Users\Craig\AppData\Local\Microsoft\Windows\Temporary Internet Files\Content.IE5\1C0N3QYX\MC90043253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692" y="4596900"/>
            <a:ext cx="137365" cy="9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C:\Users\Craig\AppData\Local\Microsoft\Windows\Temporary Internet Files\Content.IE5\1C0N3QYX\MC90043253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147" y="4895300"/>
            <a:ext cx="137365" cy="9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" descr="C:\Users\Craig\AppData\Local\Microsoft\Windows\Temporary Internet Files\Content.IE5\1C0N3QYX\MC90043253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110" y="5201941"/>
            <a:ext cx="137365" cy="9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Craig\AppData\Local\Microsoft\Windows\Temporary Internet Files\Content.IE5\1C0N3QYX\MC90043253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292" y="5770408"/>
            <a:ext cx="137365" cy="9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Users\Craig\AppData\Local\Microsoft\Windows\Temporary Internet Files\Content.IE5\1C0N3QYX\MC90043253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021" y="5467464"/>
            <a:ext cx="137365" cy="9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Craig\AppData\Local\Microsoft\Windows\Temporary Internet Files\Content.IE5\1C0N3QYX\MC90043253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020" y="6089999"/>
            <a:ext cx="137365" cy="9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547492" y="404664"/>
            <a:ext cx="6487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What services can Fossick Consultancy offer you?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29156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AU" sz="1100" dirty="0"/>
              <a:t>Marketing support</a:t>
            </a:r>
            <a:br>
              <a:rPr lang="en-AU" sz="1100" dirty="0"/>
            </a:br>
            <a:r>
              <a:rPr lang="en-AU" sz="1100" dirty="0"/>
              <a:t>Sales Strategy assessment and development – compare to best practice and identify opportunities for improvement</a:t>
            </a:r>
            <a:br>
              <a:rPr lang="en-AU" sz="1100" dirty="0"/>
            </a:br>
            <a:r>
              <a:rPr lang="en-AU" sz="1100" dirty="0"/>
              <a:t>Sales effectiveness to increase efficiency</a:t>
            </a:r>
            <a:br>
              <a:rPr lang="en-AU" sz="1100" dirty="0"/>
            </a:br>
            <a:r>
              <a:rPr lang="en-AU" sz="1100" dirty="0"/>
              <a:t>Review of sales structures</a:t>
            </a:r>
            <a:br>
              <a:rPr lang="en-AU" sz="1100" dirty="0"/>
            </a:br>
            <a:r>
              <a:rPr lang="en-AU" sz="1100" dirty="0"/>
              <a:t>Development of target lists, competitor lists and market share analysis – maximise your sales channels</a:t>
            </a:r>
            <a:br>
              <a:rPr lang="en-AU" sz="1100" dirty="0"/>
            </a:br>
            <a:r>
              <a:rPr lang="en-AU" sz="1100" dirty="0"/>
              <a:t>Assessment of structure of compensation plans, quotas, and territories</a:t>
            </a:r>
            <a:br>
              <a:rPr lang="en-AU" sz="1100" dirty="0"/>
            </a:br>
            <a:r>
              <a:rPr lang="en-AU" sz="1100" dirty="0"/>
              <a:t>Advice on how to transition to a value focused, process centred, milestone based sales organisation</a:t>
            </a:r>
            <a:br>
              <a:rPr lang="en-AU" sz="1100" dirty="0"/>
            </a:br>
            <a:r>
              <a:rPr lang="en-AU" sz="1100" dirty="0"/>
              <a:t>Deployment of software and hardware to improve productivity</a:t>
            </a:r>
            <a:br>
              <a:rPr lang="en-AU" sz="1100" dirty="0"/>
            </a:br>
            <a:r>
              <a:rPr lang="en-AU" sz="1100" dirty="0"/>
              <a:t>Pipe Line Management and Forecasting</a:t>
            </a:r>
            <a:br>
              <a:rPr lang="en-AU" sz="1100" dirty="0"/>
            </a:br>
            <a:r>
              <a:rPr lang="en-AU" sz="1100" dirty="0"/>
              <a:t>One on One Coaching</a:t>
            </a:r>
            <a:br>
              <a:rPr lang="en-AU" sz="1100" dirty="0"/>
            </a:br>
            <a:r>
              <a:rPr lang="en-AU" sz="1100" dirty="0"/>
              <a:t>Tender / Presentation support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41693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108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Marketing support Sales Strategy assessment and development – compare to best practice and identify opportunities for improvement Sales effectiveness to increase efficiency Review of sales structures Development of target lists, competitor lists and market share analysis – maximise your sales channels Assessment of structure of compensation plans, quotas, and territories Advice on how to transition to a value focused, process centred, milestone based sales organisation Deployment of software and hardware to improve productivity Pipe Line Management and Forecasting One on One Coaching Tender / Presentation support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Craig</dc:creator>
  <cp:lastModifiedBy>Craig</cp:lastModifiedBy>
  <cp:revision>6</cp:revision>
  <dcterms:created xsi:type="dcterms:W3CDTF">2013-08-15T06:00:23Z</dcterms:created>
  <dcterms:modified xsi:type="dcterms:W3CDTF">2013-08-15T06:57:32Z</dcterms:modified>
</cp:coreProperties>
</file>